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1"/>
  </p:notesMasterIdLst>
  <p:sldIdLst>
    <p:sldId id="279" r:id="rId2"/>
    <p:sldId id="257" r:id="rId3"/>
    <p:sldId id="265" r:id="rId4"/>
    <p:sldId id="264" r:id="rId5"/>
    <p:sldId id="258" r:id="rId6"/>
    <p:sldId id="266" r:id="rId7"/>
    <p:sldId id="259" r:id="rId8"/>
    <p:sldId id="260" r:id="rId9"/>
    <p:sldId id="261" r:id="rId10"/>
    <p:sldId id="271" r:id="rId11"/>
    <p:sldId id="275" r:id="rId12"/>
    <p:sldId id="276" r:id="rId13"/>
    <p:sldId id="262" r:id="rId14"/>
    <p:sldId id="278" r:id="rId15"/>
    <p:sldId id="263" r:id="rId16"/>
    <p:sldId id="267" r:id="rId17"/>
    <p:sldId id="269" r:id="rId18"/>
    <p:sldId id="27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4DD3-4914-4D15-9937-5B551D822134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5CA2-A7BC-439E-A023-8C32A065E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9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948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Составила: </a:t>
            </a:r>
            <a:r>
              <a:rPr lang="ru-RU" dirty="0" smtClean="0"/>
              <a:t>воспитатель Ивкина И.Н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828" y="2420888"/>
            <a:ext cx="85516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"Предметно-развивающая среда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нашей группы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«Веселый карандаш»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Куйбышевского района - детский сад «Тополек» общеразвивающего вида с приоритетным направлением по физическому развитию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265429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644562" cy="3777952"/>
          </a:xfrm>
          <a:prstGeom prst="rect">
            <a:avLst/>
          </a:prstGeom>
          <a:noFill/>
        </p:spPr>
      </p:pic>
      <p:pic>
        <p:nvPicPr>
          <p:cNvPr id="3" name="Picture 3" descr="C:\Users\user\Desktop\картин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158" y="2971800"/>
            <a:ext cx="4773321" cy="362555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ки\DSCN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2488" cy="3096344"/>
          </a:xfrm>
          <a:prstGeom prst="rect">
            <a:avLst/>
          </a:prstGeom>
          <a:noFill/>
        </p:spPr>
      </p:pic>
      <p:pic>
        <p:nvPicPr>
          <p:cNvPr id="4099" name="Picture 3" descr="H:\фотки\DSCN3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38191" cy="335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DSCN3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672407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user\Desktop\картинк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19600" cy="3204592"/>
          </a:xfrm>
          <a:prstGeom prst="rect">
            <a:avLst/>
          </a:prstGeom>
          <a:noFill/>
        </p:spPr>
      </p:pic>
      <p:pic>
        <p:nvPicPr>
          <p:cNvPr id="7174" name="Picture 6" descr="C:\Users\user\Desktop\картинки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76464" cy="3168352"/>
          </a:xfrm>
          <a:prstGeom prst="rect">
            <a:avLst/>
          </a:prstGeom>
          <a:noFill/>
        </p:spPr>
      </p:pic>
      <p:pic>
        <p:nvPicPr>
          <p:cNvPr id="2050" name="Picture 2" descr="C:\Users\user\Desktop\картинки\DSCN3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01008"/>
            <a:ext cx="5040560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артинки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4267200" cy="5181600"/>
          </a:xfrm>
          <a:prstGeom prst="rect">
            <a:avLst/>
          </a:prstGeom>
          <a:noFill/>
        </p:spPr>
      </p:pic>
      <p:pic>
        <p:nvPicPr>
          <p:cNvPr id="8195" name="Picture 3" descr="C:\Users\user\Desktop\картинки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41910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ки\Фото2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948"/>
            <a:ext cx="4343400" cy="28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ки\Фото2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68" y="117987"/>
            <a:ext cx="4158431" cy="28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фотки\Фото2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0125" y="3307325"/>
            <a:ext cx="35199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8259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ки\Фото2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071934" cy="3600400"/>
          </a:xfrm>
          <a:prstGeom prst="rect">
            <a:avLst/>
          </a:prstGeom>
          <a:noFill/>
        </p:spPr>
      </p:pic>
      <p:pic>
        <p:nvPicPr>
          <p:cNvPr id="1027" name="Picture 3" descr="F:\фотки\Фото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5" y="2924944"/>
            <a:ext cx="4572847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90055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тки\Фото2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737" y="3501008"/>
            <a:ext cx="4345759" cy="3253136"/>
          </a:xfrm>
          <a:prstGeom prst="rect">
            <a:avLst/>
          </a:prstGeom>
          <a:noFill/>
        </p:spPr>
      </p:pic>
      <p:pic>
        <p:nvPicPr>
          <p:cNvPr id="1027" name="Picture 3" descr="H:\фотки\Фото2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6632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тки\Фото2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55876" y="1304764"/>
            <a:ext cx="6408712" cy="4320480"/>
          </a:xfrm>
          <a:prstGeom prst="rect">
            <a:avLst/>
          </a:prstGeom>
          <a:noFill/>
        </p:spPr>
      </p:pic>
      <p:pic>
        <p:nvPicPr>
          <p:cNvPr id="2052" name="Picture 4" descr="F:\фотки\Фото2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-946284" y="1482614"/>
            <a:ext cx="6393100" cy="392909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картинки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305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картинки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6142"/>
            <a:ext cx="8839200" cy="64032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артин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94123" cy="6324600"/>
          </a:xfrm>
          <a:prstGeom prst="rect">
            <a:avLst/>
          </a:prstGeom>
          <a:noFill/>
        </p:spPr>
      </p:pic>
      <p:pic>
        <p:nvPicPr>
          <p:cNvPr id="9219" name="Picture 3" descr="C:\Users\user\Desktop\картинки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657600" cy="6324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картинки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9530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артинки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640"/>
            <a:ext cx="5791199" cy="3164160"/>
          </a:xfrm>
          <a:prstGeom prst="rect">
            <a:avLst/>
          </a:prstGeom>
          <a:noFill/>
        </p:spPr>
      </p:pic>
      <p:pic>
        <p:nvPicPr>
          <p:cNvPr id="3" name="Picture 5" descr="C:\Users\user\Desktop\картинки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69451"/>
            <a:ext cx="3020888" cy="3199909"/>
          </a:xfrm>
          <a:prstGeom prst="rect">
            <a:avLst/>
          </a:prstGeom>
          <a:noFill/>
        </p:spPr>
      </p:pic>
      <p:pic>
        <p:nvPicPr>
          <p:cNvPr id="4" name="Picture 3" descr="C:\Users\user\Desktop\картинки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461004"/>
            <a:ext cx="3173288" cy="32083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фотки\DSCN3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4185464" cy="3240360"/>
          </a:xfrm>
          <a:prstGeom prst="rect">
            <a:avLst/>
          </a:prstGeom>
          <a:noFill/>
        </p:spPr>
      </p:pic>
      <p:pic>
        <p:nvPicPr>
          <p:cNvPr id="3" name="Picture 2" descr="H:\фотки\DSCN3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4275387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267200" cy="2971800"/>
          </a:xfrm>
          <a:prstGeom prst="rect">
            <a:avLst/>
          </a:prstGeom>
          <a:noFill/>
        </p:spPr>
      </p:pic>
      <p:pic>
        <p:nvPicPr>
          <p:cNvPr id="5123" name="Picture 3" descr="C:\Users\user\Desktop\картинк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43400" cy="3276600"/>
          </a:xfrm>
          <a:prstGeom prst="rect">
            <a:avLst/>
          </a:prstGeom>
          <a:noFill/>
        </p:spPr>
      </p:pic>
      <p:pic>
        <p:nvPicPr>
          <p:cNvPr id="5124" name="Picture 4" descr="C:\Users\user\Desktop\картинки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599"/>
            <a:ext cx="4343400" cy="2971801"/>
          </a:xfrm>
          <a:prstGeom prst="rect">
            <a:avLst/>
          </a:prstGeom>
          <a:noFill/>
        </p:spPr>
      </p:pic>
      <p:pic>
        <p:nvPicPr>
          <p:cNvPr id="5126" name="Picture 6" descr="C:\Users\user\Desktop\картинки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0358"/>
            <a:ext cx="4372428" cy="3166241"/>
          </a:xfrm>
          <a:prstGeom prst="rect">
            <a:avLst/>
          </a:prstGeom>
          <a:noFill/>
        </p:spPr>
      </p:pic>
      <p:pic>
        <p:nvPicPr>
          <p:cNvPr id="6147" name="Picture 3" descr="C:\Users\user\Desktop\картинки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3381"/>
            <a:ext cx="4191000" cy="3236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37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евгения</cp:lastModifiedBy>
  <cp:revision>30</cp:revision>
  <dcterms:created xsi:type="dcterms:W3CDTF">2013-12-02T07:19:53Z</dcterms:created>
  <dcterms:modified xsi:type="dcterms:W3CDTF">2015-02-20T13:38:57Z</dcterms:modified>
</cp:coreProperties>
</file>